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A81B"/>
    <a:srgbClr val="EC1F30"/>
    <a:srgbClr val="FBE72B"/>
    <a:srgbClr val="01B4E7"/>
    <a:srgbClr val="2D7FAF"/>
    <a:srgbClr val="2776A0"/>
    <a:srgbClr val="4695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33" autoAdjust="0"/>
    <p:restoredTop sz="94660"/>
  </p:normalViewPr>
  <p:slideViewPr>
    <p:cSldViewPr snapToGrid="0">
      <p:cViewPr varScale="1">
        <p:scale>
          <a:sx n="60" d="100"/>
          <a:sy n="60" d="100"/>
        </p:scale>
        <p:origin x="253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D4F-37F6-495E-BED9-029ABDEAAF1E}" type="datetimeFigureOut">
              <a:rPr lang="en-AU" smtClean="0"/>
              <a:t>19/08/2019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FF5CD-9D4C-4C77-9726-AB454470BDB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0909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D4F-37F6-495E-BED9-029ABDEAAF1E}" type="datetimeFigureOut">
              <a:rPr lang="en-AU" smtClean="0"/>
              <a:t>19/08/2019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FF5CD-9D4C-4C77-9726-AB454470BDB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4674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D4F-37F6-495E-BED9-029ABDEAAF1E}" type="datetimeFigureOut">
              <a:rPr lang="en-AU" smtClean="0"/>
              <a:t>19/08/2019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FF5CD-9D4C-4C77-9726-AB454470BDB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8009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D4F-37F6-495E-BED9-029ABDEAAF1E}" type="datetimeFigureOut">
              <a:rPr lang="en-AU" smtClean="0"/>
              <a:t>19/08/2019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FF5CD-9D4C-4C77-9726-AB454470BDB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62182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D4F-37F6-495E-BED9-029ABDEAAF1E}" type="datetimeFigureOut">
              <a:rPr lang="en-AU" smtClean="0"/>
              <a:t>19/08/2019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FF5CD-9D4C-4C77-9726-AB454470BDB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1336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D4F-37F6-495E-BED9-029ABDEAAF1E}" type="datetimeFigureOut">
              <a:rPr lang="en-AU" smtClean="0"/>
              <a:t>19/08/2019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FF5CD-9D4C-4C77-9726-AB454470BDB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5891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D4F-37F6-495E-BED9-029ABDEAAF1E}" type="datetimeFigureOut">
              <a:rPr lang="en-AU" smtClean="0"/>
              <a:t>19/08/2019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FF5CD-9D4C-4C77-9726-AB454470BDB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0628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D4F-37F6-495E-BED9-029ABDEAAF1E}" type="datetimeFigureOut">
              <a:rPr lang="en-AU" smtClean="0"/>
              <a:t>19/08/2019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FF5CD-9D4C-4C77-9726-AB454470BDB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84519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D4F-37F6-495E-BED9-029ABDEAAF1E}" type="datetimeFigureOut">
              <a:rPr lang="en-AU" smtClean="0"/>
              <a:t>19/08/2019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FF5CD-9D4C-4C77-9726-AB454470BDB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35127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D4F-37F6-495E-BED9-029ABDEAAF1E}" type="datetimeFigureOut">
              <a:rPr lang="en-AU" smtClean="0"/>
              <a:t>19/08/2019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FF5CD-9D4C-4C77-9726-AB454470BDB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0617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7D4F-37F6-495E-BED9-029ABDEAAF1E}" type="datetimeFigureOut">
              <a:rPr lang="en-AU" smtClean="0"/>
              <a:t>19/08/2019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FF5CD-9D4C-4C77-9726-AB454470BDB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486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F7D4F-37F6-495E-BED9-029ABDEAAF1E}" type="datetimeFigureOut">
              <a:rPr lang="en-AU" smtClean="0"/>
              <a:t>19/08/2019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FF5CD-9D4C-4C77-9726-AB454470BDB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26027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7F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03028" y="8947544"/>
            <a:ext cx="6198189" cy="908352"/>
            <a:chOff x="403028" y="8820216"/>
            <a:chExt cx="6198189" cy="908352"/>
          </a:xfrm>
        </p:grpSpPr>
        <p:sp>
          <p:nvSpPr>
            <p:cNvPr id="13" name="TextBox 12"/>
            <p:cNvSpPr txBox="1"/>
            <p:nvPr/>
          </p:nvSpPr>
          <p:spPr>
            <a:xfrm>
              <a:off x="3206180" y="9025203"/>
              <a:ext cx="3395037" cy="46166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District XXXX </a:t>
              </a:r>
              <a:endParaRPr lang="en-AU" sz="2400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403028" y="8820216"/>
              <a:ext cx="2615745" cy="908352"/>
              <a:chOff x="405223" y="6437560"/>
              <a:chExt cx="2659625" cy="923590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5223" y="6444271"/>
                <a:ext cx="2422566" cy="910168"/>
              </a:xfrm>
              <a:prstGeom prst="rect">
                <a:avLst/>
              </a:prstGeom>
            </p:spPr>
          </p:pic>
          <p:cxnSp>
            <p:nvCxnSpPr>
              <p:cNvPr id="15" name="Straight Connector 14"/>
              <p:cNvCxnSpPr/>
              <p:nvPr/>
            </p:nvCxnSpPr>
            <p:spPr>
              <a:xfrm flipH="1">
                <a:off x="3060253" y="6437560"/>
                <a:ext cx="4595" cy="92359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6" name="TextBox 25"/>
          <p:cNvSpPr txBox="1"/>
          <p:nvPr/>
        </p:nvSpPr>
        <p:spPr>
          <a:xfrm>
            <a:off x="100208" y="7766135"/>
            <a:ext cx="675779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  <a:sym typeface="Wingdings" panose="05000000000000000000" pitchFamily="2" charset="2"/>
              </a:rPr>
              <a:t> o</a:t>
            </a:r>
            <a:r>
              <a:rPr lang="en-US" sz="2300" dirty="0">
                <a:solidFill>
                  <a:schemeClr val="bg1"/>
                </a:solidFill>
              </a:rPr>
              <a:t>utstanding fundraising opportunity for End Polio </a:t>
            </a:r>
            <a:br>
              <a:rPr lang="en-US" sz="2300" dirty="0">
                <a:solidFill>
                  <a:schemeClr val="bg1"/>
                </a:solidFill>
              </a:rPr>
            </a:br>
            <a:r>
              <a:rPr lang="en-US" sz="2300" dirty="0">
                <a:solidFill>
                  <a:schemeClr val="bg1"/>
                </a:solidFill>
                <a:sym typeface="Wingdings" panose="05000000000000000000" pitchFamily="2" charset="2"/>
              </a:rPr>
              <a:t> </a:t>
            </a:r>
            <a:r>
              <a:rPr lang="en-US" sz="2300" dirty="0">
                <a:solidFill>
                  <a:schemeClr val="bg1"/>
                </a:solidFill>
              </a:rPr>
              <a:t>excellent for community engagement </a:t>
            </a:r>
            <a:r>
              <a:rPr lang="en-US" sz="2300" dirty="0">
                <a:solidFill>
                  <a:schemeClr val="bg1"/>
                </a:solidFill>
                <a:sym typeface="Wingdings" panose="05000000000000000000" pitchFamily="2" charset="2"/>
              </a:rPr>
              <a:t> </a:t>
            </a:r>
            <a:r>
              <a:rPr lang="en-US" sz="2300" u="sng" dirty="0">
                <a:solidFill>
                  <a:schemeClr val="bg1"/>
                </a:solidFill>
              </a:rPr>
              <a:t>lots</a:t>
            </a:r>
            <a:r>
              <a:rPr lang="en-US" sz="2300" dirty="0">
                <a:solidFill>
                  <a:schemeClr val="bg1"/>
                </a:solidFill>
              </a:rPr>
              <a:t> of fun! </a:t>
            </a:r>
            <a:br>
              <a:rPr lang="en-US" sz="2300" dirty="0">
                <a:solidFill>
                  <a:schemeClr val="bg1"/>
                </a:solidFill>
              </a:rPr>
            </a:b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0" r="6390"/>
          <a:stretch/>
        </p:blipFill>
        <p:spPr>
          <a:xfrm>
            <a:off x="0" y="1164920"/>
            <a:ext cx="6858000" cy="6511393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5247186" y="5492737"/>
            <a:ext cx="1322715" cy="1920530"/>
            <a:chOff x="5538885" y="7985470"/>
            <a:chExt cx="1322715" cy="192053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8885" y="8225371"/>
              <a:ext cx="1321496" cy="1680629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5544000" y="7985470"/>
              <a:ext cx="1317600" cy="238527"/>
            </a:xfrm>
            <a:prstGeom prst="rect">
              <a:avLst/>
            </a:prstGeom>
            <a:solidFill>
              <a:srgbClr val="EC1F30"/>
            </a:solidFill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550" dirty="0">
                  <a:solidFill>
                    <a:schemeClr val="bg1"/>
                  </a:solidFill>
                </a:rPr>
                <a:t>PROCEEDS TO</a:t>
              </a:r>
              <a:endParaRPr lang="en-AU" sz="155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0" y="0"/>
            <a:ext cx="6858000" cy="769441"/>
          </a:xfrm>
          <a:prstGeom prst="rect">
            <a:avLst/>
          </a:prstGeom>
          <a:solidFill>
            <a:srgbClr val="EC1F3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00" spc="320" dirty="0">
                <a:solidFill>
                  <a:schemeClr val="bg1"/>
                </a:solidFill>
              </a:rPr>
              <a:t>THE ROTARY FOUNDATION PRESENT</a:t>
            </a:r>
            <a:r>
              <a:rPr lang="en-US" sz="2600" dirty="0">
                <a:solidFill>
                  <a:schemeClr val="bg1"/>
                </a:solidFill>
              </a:rPr>
              <a:t>S</a:t>
            </a:r>
          </a:p>
          <a:p>
            <a:pPr algn="ctr"/>
            <a:r>
              <a:rPr lang="en-US" spc="70" dirty="0">
                <a:solidFill>
                  <a:schemeClr val="bg1"/>
                </a:solidFill>
              </a:rPr>
              <a:t>THE INSPIRATIONAL TRUE STORY OF JOCKEY MICHELLE PAYN</a:t>
            </a:r>
            <a:r>
              <a:rPr lang="en-US" dirty="0">
                <a:solidFill>
                  <a:schemeClr val="bg1"/>
                </a:solidFill>
              </a:rPr>
              <a:t>E</a:t>
            </a: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1192"/>
            <a:ext cx="6858000" cy="46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82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03028" y="8947544"/>
            <a:ext cx="6198189" cy="908352"/>
            <a:chOff x="403028" y="8820216"/>
            <a:chExt cx="6198189" cy="908352"/>
          </a:xfrm>
        </p:grpSpPr>
        <p:sp>
          <p:nvSpPr>
            <p:cNvPr id="13" name="TextBox 12"/>
            <p:cNvSpPr txBox="1"/>
            <p:nvPr/>
          </p:nvSpPr>
          <p:spPr>
            <a:xfrm>
              <a:off x="3206180" y="8840537"/>
              <a:ext cx="3395037" cy="83099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Club of</a:t>
              </a:r>
              <a:br>
                <a:rPr lang="en-US" sz="2400" dirty="0">
                  <a:solidFill>
                    <a:schemeClr val="bg1"/>
                  </a:solidFill>
                  <a:latin typeface="+mj-lt"/>
                </a:rPr>
              </a:br>
              <a:r>
                <a:rPr lang="en-US" sz="2400" dirty="0">
                  <a:solidFill>
                    <a:schemeClr val="bg1"/>
                  </a:solidFill>
                  <a:latin typeface="+mj-lt"/>
                </a:rPr>
                <a:t>XXXXXXXXXX </a:t>
              </a:r>
              <a:endParaRPr lang="en-AU" sz="2400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403028" y="8820216"/>
              <a:ext cx="2615745" cy="908352"/>
              <a:chOff x="405223" y="6437560"/>
              <a:chExt cx="2659625" cy="923590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5223" y="6444271"/>
                <a:ext cx="2422566" cy="910168"/>
              </a:xfrm>
              <a:prstGeom prst="rect">
                <a:avLst/>
              </a:prstGeom>
            </p:spPr>
          </p:pic>
          <p:cxnSp>
            <p:nvCxnSpPr>
              <p:cNvPr id="15" name="Straight Connector 14"/>
              <p:cNvCxnSpPr/>
              <p:nvPr/>
            </p:nvCxnSpPr>
            <p:spPr>
              <a:xfrm flipH="1">
                <a:off x="3060253" y="6437560"/>
                <a:ext cx="4595" cy="923590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6" name="TextBox 25"/>
          <p:cNvSpPr txBox="1"/>
          <p:nvPr/>
        </p:nvSpPr>
        <p:spPr>
          <a:xfrm>
            <a:off x="305959" y="7766135"/>
            <a:ext cx="643304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chemeClr val="bg1"/>
                </a:solidFill>
              </a:rPr>
              <a:t>Join us for pre-movie canapés at XX:00pm on </a:t>
            </a:r>
            <a:r>
              <a:rPr lang="en-US" sz="2100" dirty="0" err="1">
                <a:solidFill>
                  <a:srgbClr val="F7A81B"/>
                </a:solidFill>
              </a:rPr>
              <a:t>Xxxxxday</a:t>
            </a:r>
            <a:r>
              <a:rPr lang="en-US" sz="2100" dirty="0">
                <a:solidFill>
                  <a:srgbClr val="F7A81B"/>
                </a:solidFill>
              </a:rPr>
              <a:t> XX September</a:t>
            </a:r>
            <a:r>
              <a:rPr lang="en-US" sz="2100" dirty="0">
                <a:solidFill>
                  <a:schemeClr val="bg1"/>
                </a:solidFill>
              </a:rPr>
              <a:t> at XXXXX Cinema in XXXXXX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100" dirty="0">
                <a:solidFill>
                  <a:srgbClr val="F7A81B"/>
                </a:solidFill>
              </a:rPr>
              <a:t>Tickets $XX</a:t>
            </a:r>
            <a:r>
              <a:rPr lang="en-US" sz="2100" dirty="0">
                <a:solidFill>
                  <a:schemeClr val="bg1"/>
                </a:solidFill>
              </a:rPr>
              <a:t> – contact XXXXX XXXXXXX on #### ####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0" r="6390"/>
          <a:stretch/>
        </p:blipFill>
        <p:spPr>
          <a:xfrm>
            <a:off x="0" y="1164920"/>
            <a:ext cx="6858000" cy="6511393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5247186" y="5492737"/>
            <a:ext cx="1322715" cy="1920530"/>
            <a:chOff x="5538885" y="7985470"/>
            <a:chExt cx="1322715" cy="192053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8885" y="8225371"/>
              <a:ext cx="1321496" cy="1680629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5544000" y="7985470"/>
              <a:ext cx="1317600" cy="238527"/>
            </a:xfrm>
            <a:prstGeom prst="rect">
              <a:avLst/>
            </a:prstGeom>
            <a:solidFill>
              <a:srgbClr val="EC1F30"/>
            </a:solidFill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550" dirty="0">
                  <a:solidFill>
                    <a:schemeClr val="bg1"/>
                  </a:solidFill>
                </a:rPr>
                <a:t>PROCEEDS TO</a:t>
              </a:r>
              <a:endParaRPr lang="en-AU" sz="155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0" y="0"/>
            <a:ext cx="6858000" cy="769441"/>
          </a:xfrm>
          <a:prstGeom prst="rect">
            <a:avLst/>
          </a:prstGeom>
          <a:solidFill>
            <a:srgbClr val="EC1F3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00" spc="320" dirty="0">
                <a:solidFill>
                  <a:schemeClr val="bg1"/>
                </a:solidFill>
              </a:rPr>
              <a:t>THE ROTARY FOUNDATION PRESENT</a:t>
            </a:r>
            <a:r>
              <a:rPr lang="en-US" sz="2600" dirty="0">
                <a:solidFill>
                  <a:schemeClr val="bg1"/>
                </a:solidFill>
              </a:rPr>
              <a:t>S</a:t>
            </a:r>
          </a:p>
          <a:p>
            <a:pPr algn="ctr"/>
            <a:r>
              <a:rPr lang="en-US" spc="70" dirty="0">
                <a:solidFill>
                  <a:schemeClr val="bg1"/>
                </a:solidFill>
              </a:rPr>
              <a:t>THE INSPIRATIONAL TRUE STORY OF JOCKEY MICHELLE PAYN</a:t>
            </a:r>
            <a:r>
              <a:rPr lang="en-US" dirty="0">
                <a:solidFill>
                  <a:schemeClr val="bg1"/>
                </a:solidFill>
              </a:rPr>
              <a:t>E</a:t>
            </a: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1192"/>
            <a:ext cx="6858000" cy="46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668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311</TotalTime>
  <Words>67</Words>
  <Application>Microsoft Office PowerPoint</Application>
  <PresentationFormat>A4 Paper (210x297 mm)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Byrne</dc:creator>
  <cp:lastModifiedBy>Colin and Beryl Robinson</cp:lastModifiedBy>
  <cp:revision>38</cp:revision>
  <cp:lastPrinted>2019-07-19T05:48:54Z</cp:lastPrinted>
  <dcterms:created xsi:type="dcterms:W3CDTF">2019-07-19T00:26:30Z</dcterms:created>
  <dcterms:modified xsi:type="dcterms:W3CDTF">2019-08-18T21:07:23Z</dcterms:modified>
</cp:coreProperties>
</file>