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81B"/>
    <a:srgbClr val="EC1F30"/>
    <a:srgbClr val="FBE72B"/>
    <a:srgbClr val="01B4E7"/>
    <a:srgbClr val="2D7FAF"/>
    <a:srgbClr val="2776A0"/>
    <a:srgbClr val="4695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3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090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467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00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218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133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589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062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5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51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061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486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F7D4F-37F6-495E-BED9-029ABDEAAF1E}" type="datetimeFigureOut">
              <a:rPr lang="en-AU" smtClean="0"/>
              <a:t>19/08/2019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FF5CD-9D4C-4C77-9726-AB454470B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02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7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3028" y="8947544"/>
            <a:ext cx="6198189" cy="908352"/>
            <a:chOff x="403028" y="8820216"/>
            <a:chExt cx="6198189" cy="908352"/>
          </a:xfrm>
        </p:grpSpPr>
        <p:sp>
          <p:nvSpPr>
            <p:cNvPr id="13" name="TextBox 12"/>
            <p:cNvSpPr txBox="1"/>
            <p:nvPr/>
          </p:nvSpPr>
          <p:spPr>
            <a:xfrm>
              <a:off x="3206180" y="9025203"/>
              <a:ext cx="3395037" cy="46166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+mj-lt"/>
                </a:rPr>
                <a:t>District XXXX </a:t>
              </a:r>
              <a:endParaRPr lang="en-AU" sz="2400" dirty="0">
                <a:solidFill>
                  <a:schemeClr val="bg1"/>
                </a:solidFill>
                <a:latin typeface="+mj-lt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03028" y="8820216"/>
              <a:ext cx="2615745" cy="908352"/>
              <a:chOff x="405223" y="6437560"/>
              <a:chExt cx="2659625" cy="923590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223" y="6444271"/>
                <a:ext cx="2422566" cy="910168"/>
              </a:xfrm>
              <a:prstGeom prst="rect">
                <a:avLst/>
              </a:prstGeom>
            </p:spPr>
          </p:pic>
          <p:cxnSp>
            <p:nvCxnSpPr>
              <p:cNvPr id="15" name="Straight Connector 14"/>
              <p:cNvCxnSpPr/>
              <p:nvPr/>
            </p:nvCxnSpPr>
            <p:spPr>
              <a:xfrm flipH="1">
                <a:off x="3060253" y="6437560"/>
                <a:ext cx="4595" cy="923590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100208" y="7766135"/>
            <a:ext cx="67577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chemeClr val="bg1"/>
                </a:solidFill>
                <a:sym typeface="Wingdings" panose="05000000000000000000" pitchFamily="2" charset="2"/>
              </a:rPr>
              <a:t> o</a:t>
            </a:r>
            <a:r>
              <a:rPr lang="en-US" sz="2300" dirty="0">
                <a:solidFill>
                  <a:schemeClr val="bg1"/>
                </a:solidFill>
              </a:rPr>
              <a:t>utstanding fundraising opportunity for End Polio </a:t>
            </a:r>
            <a:br>
              <a:rPr lang="en-US" sz="2300" dirty="0">
                <a:solidFill>
                  <a:schemeClr val="bg1"/>
                </a:solidFill>
              </a:rPr>
            </a:br>
            <a:r>
              <a:rPr lang="en-US" sz="2300" dirty="0">
                <a:solidFill>
                  <a:schemeClr val="bg1"/>
                </a:solidFill>
                <a:sym typeface="Wingdings" panose="05000000000000000000" pitchFamily="2" charset="2"/>
              </a:rPr>
              <a:t> </a:t>
            </a:r>
            <a:r>
              <a:rPr lang="en-US" sz="2300" dirty="0">
                <a:solidFill>
                  <a:schemeClr val="bg1"/>
                </a:solidFill>
              </a:rPr>
              <a:t>excellent for community engagement </a:t>
            </a:r>
            <a:r>
              <a:rPr lang="en-US" sz="2300" dirty="0">
                <a:solidFill>
                  <a:schemeClr val="bg1"/>
                </a:solidFill>
                <a:sym typeface="Wingdings" panose="05000000000000000000" pitchFamily="2" charset="2"/>
              </a:rPr>
              <a:t> </a:t>
            </a:r>
            <a:r>
              <a:rPr lang="en-US" sz="2300" u="sng" dirty="0">
                <a:solidFill>
                  <a:schemeClr val="bg1"/>
                </a:solidFill>
              </a:rPr>
              <a:t>lots</a:t>
            </a:r>
            <a:r>
              <a:rPr lang="en-US" sz="2300" dirty="0">
                <a:solidFill>
                  <a:schemeClr val="bg1"/>
                </a:solidFill>
              </a:rPr>
              <a:t> of fun! </a:t>
            </a:r>
            <a:br>
              <a:rPr lang="en-US" sz="2300" dirty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0" r="6390"/>
          <a:stretch/>
        </p:blipFill>
        <p:spPr>
          <a:xfrm>
            <a:off x="0" y="1164920"/>
            <a:ext cx="6858000" cy="6511393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5247186" y="5492737"/>
            <a:ext cx="1322715" cy="1920530"/>
            <a:chOff x="5538885" y="7985470"/>
            <a:chExt cx="1322715" cy="192053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8885" y="8225371"/>
              <a:ext cx="1321496" cy="1680629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5544000" y="7985470"/>
              <a:ext cx="1317600" cy="238527"/>
            </a:xfrm>
            <a:prstGeom prst="rect">
              <a:avLst/>
            </a:prstGeom>
            <a:solidFill>
              <a:srgbClr val="EC1F30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550" dirty="0">
                  <a:solidFill>
                    <a:schemeClr val="bg1"/>
                  </a:solidFill>
                </a:rPr>
                <a:t>PROCEEDS TO</a:t>
              </a:r>
              <a:endParaRPr lang="en-AU" sz="155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0" y="0"/>
            <a:ext cx="6858000" cy="769441"/>
          </a:xfrm>
          <a:prstGeom prst="rect">
            <a:avLst/>
          </a:prstGeom>
          <a:solidFill>
            <a:srgbClr val="EC1F3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spc="320" dirty="0">
                <a:solidFill>
                  <a:schemeClr val="bg1"/>
                </a:solidFill>
              </a:rPr>
              <a:t>THE ROTARY FOUNDATION PRESENT</a:t>
            </a:r>
            <a:r>
              <a:rPr lang="en-US" sz="2600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US" spc="70" dirty="0">
                <a:solidFill>
                  <a:schemeClr val="bg1"/>
                </a:solidFill>
              </a:rPr>
              <a:t>THE INSPIRATIONAL TRUE STORY OF JOCKEY MICHELLE PAYN</a:t>
            </a:r>
            <a:r>
              <a:rPr lang="en-US" dirty="0">
                <a:solidFill>
                  <a:schemeClr val="bg1"/>
                </a:solidFill>
              </a:rPr>
              <a:t>E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192"/>
            <a:ext cx="6858000" cy="46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8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3028" y="8947544"/>
            <a:ext cx="6198189" cy="908352"/>
            <a:chOff x="403028" y="8820216"/>
            <a:chExt cx="6198189" cy="908352"/>
          </a:xfrm>
        </p:grpSpPr>
        <p:sp>
          <p:nvSpPr>
            <p:cNvPr id="13" name="TextBox 12"/>
            <p:cNvSpPr txBox="1"/>
            <p:nvPr/>
          </p:nvSpPr>
          <p:spPr>
            <a:xfrm>
              <a:off x="3206180" y="8840537"/>
              <a:ext cx="3395037" cy="83099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latin typeface="+mj-lt"/>
                </a:rPr>
                <a:t>Club of</a:t>
              </a:r>
              <a:br>
                <a:rPr lang="en-US" sz="2400" dirty="0">
                  <a:solidFill>
                    <a:schemeClr val="bg1"/>
                  </a:solidFill>
                  <a:latin typeface="+mj-lt"/>
                </a:rPr>
              </a:br>
              <a:r>
                <a:rPr lang="en-US" sz="2400" dirty="0">
                  <a:solidFill>
                    <a:schemeClr val="bg1"/>
                  </a:solidFill>
                  <a:latin typeface="+mj-lt"/>
                </a:rPr>
                <a:t>XXXXXXXXXX </a:t>
              </a:r>
              <a:endParaRPr lang="en-AU" sz="2400" dirty="0">
                <a:solidFill>
                  <a:schemeClr val="bg1"/>
                </a:solidFill>
                <a:latin typeface="+mj-lt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03028" y="8820216"/>
              <a:ext cx="2615745" cy="908352"/>
              <a:chOff x="405223" y="6437560"/>
              <a:chExt cx="2659625" cy="923590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223" y="6444271"/>
                <a:ext cx="2422566" cy="910168"/>
              </a:xfrm>
              <a:prstGeom prst="rect">
                <a:avLst/>
              </a:prstGeom>
            </p:spPr>
          </p:pic>
          <p:cxnSp>
            <p:nvCxnSpPr>
              <p:cNvPr id="15" name="Straight Connector 14"/>
              <p:cNvCxnSpPr/>
              <p:nvPr/>
            </p:nvCxnSpPr>
            <p:spPr>
              <a:xfrm flipH="1">
                <a:off x="3060253" y="6437560"/>
                <a:ext cx="4595" cy="923590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305959" y="7766135"/>
            <a:ext cx="64330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</a:rPr>
              <a:t>Join us for pre-movie canapés at XX:00pm on </a:t>
            </a:r>
            <a:r>
              <a:rPr lang="en-US" sz="2100" dirty="0" err="1">
                <a:solidFill>
                  <a:srgbClr val="F7A81B"/>
                </a:solidFill>
              </a:rPr>
              <a:t>Xxxxxday</a:t>
            </a:r>
            <a:r>
              <a:rPr lang="en-US" sz="2100" dirty="0">
                <a:solidFill>
                  <a:srgbClr val="F7A81B"/>
                </a:solidFill>
              </a:rPr>
              <a:t> XX September</a:t>
            </a:r>
            <a:r>
              <a:rPr lang="en-US" sz="2100" dirty="0">
                <a:solidFill>
                  <a:schemeClr val="bg1"/>
                </a:solidFill>
              </a:rPr>
              <a:t> at XXXXX Cinema in XXXXXX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100" dirty="0">
                <a:solidFill>
                  <a:srgbClr val="F7A81B"/>
                </a:solidFill>
              </a:rPr>
              <a:t>Tickets $XX</a:t>
            </a:r>
            <a:r>
              <a:rPr lang="en-US" sz="2100" dirty="0">
                <a:solidFill>
                  <a:schemeClr val="bg1"/>
                </a:solidFill>
              </a:rPr>
              <a:t> – contact XXXXX XXXXXXX on #### ####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0" r="6390"/>
          <a:stretch/>
        </p:blipFill>
        <p:spPr>
          <a:xfrm>
            <a:off x="0" y="1164920"/>
            <a:ext cx="6858000" cy="6511393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5247186" y="5492737"/>
            <a:ext cx="1322715" cy="1920530"/>
            <a:chOff x="5538885" y="7985470"/>
            <a:chExt cx="1322715" cy="192053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8885" y="8225371"/>
              <a:ext cx="1321496" cy="1680629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5544000" y="7985470"/>
              <a:ext cx="1317600" cy="238527"/>
            </a:xfrm>
            <a:prstGeom prst="rect">
              <a:avLst/>
            </a:prstGeom>
            <a:solidFill>
              <a:srgbClr val="EC1F30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550" dirty="0">
                  <a:solidFill>
                    <a:schemeClr val="bg1"/>
                  </a:solidFill>
                </a:rPr>
                <a:t>PROCEEDS TO</a:t>
              </a:r>
              <a:endParaRPr lang="en-AU" sz="155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0" y="0"/>
            <a:ext cx="6858000" cy="769441"/>
          </a:xfrm>
          <a:prstGeom prst="rect">
            <a:avLst/>
          </a:prstGeom>
          <a:solidFill>
            <a:srgbClr val="EC1F3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spc="320" dirty="0">
                <a:solidFill>
                  <a:schemeClr val="bg1"/>
                </a:solidFill>
              </a:rPr>
              <a:t>THE ROTARY FOUNDATION PRESENT</a:t>
            </a:r>
            <a:r>
              <a:rPr lang="en-US" sz="2600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US" spc="70" dirty="0">
                <a:solidFill>
                  <a:schemeClr val="bg1"/>
                </a:solidFill>
              </a:rPr>
              <a:t>THE INSPIRATIONAL TRUE STORY OF JOCKEY MICHELLE PAYN</a:t>
            </a:r>
            <a:r>
              <a:rPr lang="en-US" dirty="0">
                <a:solidFill>
                  <a:schemeClr val="bg1"/>
                </a:solidFill>
              </a:rPr>
              <a:t>E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192"/>
            <a:ext cx="6858000" cy="46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68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67</Words>
  <Application>Microsoft Office PowerPoint</Application>
  <PresentationFormat>A4 Paper (210x297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Byrne</dc:creator>
  <cp:lastModifiedBy>Colin and Beryl Robinson</cp:lastModifiedBy>
  <cp:revision>38</cp:revision>
  <cp:lastPrinted>2019-07-19T05:48:54Z</cp:lastPrinted>
  <dcterms:created xsi:type="dcterms:W3CDTF">2019-07-19T00:26:30Z</dcterms:created>
  <dcterms:modified xsi:type="dcterms:W3CDTF">2019-08-18T21:07:23Z</dcterms:modified>
</cp:coreProperties>
</file>